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8"/>
  </p:notesMasterIdLst>
  <p:handoutMasterIdLst>
    <p:handoutMasterId r:id="rId9"/>
  </p:handoutMasterIdLst>
  <p:sldIdLst>
    <p:sldId id="284" r:id="rId2"/>
    <p:sldId id="289" r:id="rId3"/>
    <p:sldId id="290" r:id="rId4"/>
    <p:sldId id="291" r:id="rId5"/>
    <p:sldId id="292" r:id="rId6"/>
    <p:sldId id="293" r:id="rId7"/>
  </p:sldIdLst>
  <p:sldSz cx="7589838" cy="1024096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VNI-Times" pitchFamily="2" charset="0"/>
      <p:regular r:id="rId14"/>
      <p:bold r:id="rId15"/>
      <p:italic r:id="rId16"/>
      <p:boldItalic r:id="rId17"/>
    </p:embeddedFont>
    <p:embeddedFont>
      <p:font typeface="#9Slide07 SVNZero" panose="02040603050506020204" pitchFamily="18" charset="0"/>
      <p:regular r:id="rId18"/>
    </p:embeddedFont>
    <p:embeddedFont>
      <p:font typeface="#9Slide07 Brankovic" panose="02000000000000000000" pitchFamily="2" charset="0"/>
      <p:regular r:id="rId19"/>
    </p:embeddedFont>
    <p:embeddedFont>
      <p:font typeface="#9Slide07 Pr Fetridge" panose="02000000000000000000" pitchFamily="2" charset="0"/>
      <p:regular r:id="rId20"/>
    </p:embeddedFont>
    <p:embeddedFont>
      <p:font typeface="VNI-Avo" pitchFamily="2" charset="0"/>
      <p:regular r:id="rId21"/>
      <p:bold r:id="rId22"/>
      <p:italic r:id="rId23"/>
      <p:boldItalic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D13908"/>
    <a:srgbClr val="FFED81"/>
    <a:srgbClr val="F5FF9B"/>
    <a:srgbClr val="FFF7D1"/>
    <a:srgbClr val="FFF3BA"/>
    <a:srgbClr val="CE8E45"/>
    <a:srgbClr val="CBE9A9"/>
    <a:srgbClr val="DCF0C6"/>
    <a:srgbClr val="F5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F1F6E2-61E5-458C-93BF-F4711ACBCC52}">
  <a:tblStyle styleId="{A1F1F6E2-61E5-458C-93BF-F4711ACBCC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60"/>
  </p:normalViewPr>
  <p:slideViewPr>
    <p:cSldViewPr snapToGrid="0">
      <p:cViewPr>
        <p:scale>
          <a:sx n="50" d="100"/>
          <a:sy n="50" d="100"/>
        </p:scale>
        <p:origin x="188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2B604C-0270-4B6F-A590-88E4C91C9E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98496-7A48-49A8-89FE-D0F64C45AC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E171E-D336-4B16-953E-6549F13F7DF4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C1FF3-29E0-4560-B5AE-A7A031374F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4FEC-6549-4EB3-B2BE-E318403023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3F668-3854-450E-ACC0-957E9227D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70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59000" y="685800"/>
            <a:ext cx="2540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1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5938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F6913D-1FF8-4609-83BE-E211D0A0E71A}"/>
              </a:ext>
            </a:extLst>
          </p:cNvPr>
          <p:cNvSpPr/>
          <p:nvPr userDrawn="1"/>
        </p:nvSpPr>
        <p:spPr>
          <a:xfrm>
            <a:off x="0" y="0"/>
            <a:ext cx="7589838" cy="10240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9405D5-C2B8-4224-96C5-FA936DE0EDA2}"/>
              </a:ext>
            </a:extLst>
          </p:cNvPr>
          <p:cNvSpPr/>
          <p:nvPr userDrawn="1"/>
        </p:nvSpPr>
        <p:spPr>
          <a:xfrm>
            <a:off x="449736" y="408562"/>
            <a:ext cx="6690366" cy="945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BEEA19-FA9F-402B-8C5A-F4105DC11E53}"/>
              </a:ext>
            </a:extLst>
          </p:cNvPr>
          <p:cNvSpPr/>
          <p:nvPr userDrawn="1"/>
        </p:nvSpPr>
        <p:spPr>
          <a:xfrm>
            <a:off x="622570" y="564204"/>
            <a:ext cx="6322979" cy="912454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7CCF7B-B95D-4770-BE04-354D44547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25262"/>
          <a:stretch/>
        </p:blipFill>
        <p:spPr>
          <a:xfrm>
            <a:off x="0" y="4568416"/>
            <a:ext cx="7589838" cy="56725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3E6505-B464-401E-83EF-0164CE75592E}"/>
              </a:ext>
            </a:extLst>
          </p:cNvPr>
          <p:cNvSpPr txBox="1"/>
          <p:nvPr userDrawn="1"/>
        </p:nvSpPr>
        <p:spPr>
          <a:xfrm>
            <a:off x="0" y="-88491"/>
            <a:ext cx="10139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#9Slide07 Pr Fetridge" panose="02000000000000000000" pitchFamily="2" charset="0"/>
              </a:rPr>
              <a:t>KTUTS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0C819C-C337-492A-8147-A96A3C2194BB}"/>
              </a:ext>
            </a:extLst>
          </p:cNvPr>
          <p:cNvSpPr txBox="1"/>
          <p:nvPr userDrawn="1"/>
        </p:nvSpPr>
        <p:spPr>
          <a:xfrm>
            <a:off x="6516904" y="9438967"/>
            <a:ext cx="10139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#9Slide07 Pr Fetridge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7612414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250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2586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461CA-BC3E-422F-AC4F-1C14879C2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42091"/>
            <a:ext cx="7589838" cy="65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2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40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88" r:id="rId4"/>
    <p:sldLayoutId id="2147483694" r:id="rId5"/>
  </p:sldLayoutIdLst>
  <p:hf sldNum="0" hdr="0" ftr="0" dt="0"/>
  <p:txStyles>
    <p:titleStyle>
      <a:lvl1pPr algn="l" defTabSz="569214" rtl="0" eaLnBrk="1" latinLnBrk="0" hangingPunct="1">
        <a:lnSpc>
          <a:spcPct val="90000"/>
        </a:lnSpc>
        <a:spcBef>
          <a:spcPct val="0"/>
        </a:spcBef>
        <a:buNone/>
        <a:defRPr sz="27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304" indent="-142304" algn="l" defTabSz="569214" rtl="0" eaLnBrk="1" latinLnBrk="0" hangingPunct="1">
        <a:lnSpc>
          <a:spcPct val="90000"/>
        </a:lnSpc>
        <a:spcBef>
          <a:spcPts val="623"/>
        </a:spcBef>
        <a:buFont typeface="Arial" panose="020B0604020202020204" pitchFamily="34" charset="0"/>
        <a:buChar char="•"/>
        <a:defRPr sz="1743" kern="1200">
          <a:solidFill>
            <a:schemeClr val="tx1"/>
          </a:solidFill>
          <a:latin typeface="+mn-lt"/>
          <a:ea typeface="+mn-ea"/>
          <a:cs typeface="+mn-cs"/>
        </a:defRPr>
      </a:lvl1pPr>
      <a:lvl2pPr marL="426911" indent="-142304" algn="l" defTabSz="569214" rtl="0" eaLnBrk="1" latinLnBrk="0" hangingPunct="1">
        <a:lnSpc>
          <a:spcPct val="90000"/>
        </a:lnSpc>
        <a:spcBef>
          <a:spcPts val="311"/>
        </a:spcBef>
        <a:buFont typeface="Arial" panose="020B0604020202020204" pitchFamily="34" charset="0"/>
        <a:buChar char="•"/>
        <a:defRPr sz="1494" kern="1200">
          <a:solidFill>
            <a:schemeClr val="tx1"/>
          </a:solidFill>
          <a:latin typeface="+mn-lt"/>
          <a:ea typeface="+mn-ea"/>
          <a:cs typeface="+mn-cs"/>
        </a:defRPr>
      </a:lvl2pPr>
      <a:lvl3pPr marL="711518" indent="-142304" algn="l" defTabSz="569214" rtl="0" eaLnBrk="1" latinLnBrk="0" hangingPunct="1">
        <a:lnSpc>
          <a:spcPct val="90000"/>
        </a:lnSpc>
        <a:spcBef>
          <a:spcPts val="311"/>
        </a:spcBef>
        <a:buFont typeface="Arial" panose="020B0604020202020204" pitchFamily="34" charset="0"/>
        <a:buChar char="•"/>
        <a:defRPr sz="1245" kern="1200">
          <a:solidFill>
            <a:schemeClr val="tx1"/>
          </a:solidFill>
          <a:latin typeface="+mn-lt"/>
          <a:ea typeface="+mn-ea"/>
          <a:cs typeface="+mn-cs"/>
        </a:defRPr>
      </a:lvl3pPr>
      <a:lvl4pPr marL="996125" indent="-142304" algn="l" defTabSz="569214" rtl="0" eaLnBrk="1" latinLnBrk="0" hangingPunct="1">
        <a:lnSpc>
          <a:spcPct val="90000"/>
        </a:lnSpc>
        <a:spcBef>
          <a:spcPts val="311"/>
        </a:spcBef>
        <a:buFont typeface="Arial" panose="020B0604020202020204" pitchFamily="34" charset="0"/>
        <a:buChar char="•"/>
        <a:defRPr sz="1121" kern="1200">
          <a:solidFill>
            <a:schemeClr val="tx1"/>
          </a:solidFill>
          <a:latin typeface="+mn-lt"/>
          <a:ea typeface="+mn-ea"/>
          <a:cs typeface="+mn-cs"/>
        </a:defRPr>
      </a:lvl4pPr>
      <a:lvl5pPr marL="1280732" indent="-142304" algn="l" defTabSz="569214" rtl="0" eaLnBrk="1" latinLnBrk="0" hangingPunct="1">
        <a:lnSpc>
          <a:spcPct val="90000"/>
        </a:lnSpc>
        <a:spcBef>
          <a:spcPts val="311"/>
        </a:spcBef>
        <a:buFont typeface="Arial" panose="020B0604020202020204" pitchFamily="34" charset="0"/>
        <a:buChar char="•"/>
        <a:defRPr sz="1121" kern="1200">
          <a:solidFill>
            <a:schemeClr val="tx1"/>
          </a:solidFill>
          <a:latin typeface="+mn-lt"/>
          <a:ea typeface="+mn-ea"/>
          <a:cs typeface="+mn-cs"/>
        </a:defRPr>
      </a:lvl5pPr>
      <a:lvl6pPr marL="1565339" indent="-142304" algn="l" defTabSz="569214" rtl="0" eaLnBrk="1" latinLnBrk="0" hangingPunct="1">
        <a:lnSpc>
          <a:spcPct val="90000"/>
        </a:lnSpc>
        <a:spcBef>
          <a:spcPts val="311"/>
        </a:spcBef>
        <a:buFont typeface="Arial" panose="020B0604020202020204" pitchFamily="34" charset="0"/>
        <a:buChar char="•"/>
        <a:defRPr sz="1121" kern="1200">
          <a:solidFill>
            <a:schemeClr val="tx1"/>
          </a:solidFill>
          <a:latin typeface="+mn-lt"/>
          <a:ea typeface="+mn-ea"/>
          <a:cs typeface="+mn-cs"/>
        </a:defRPr>
      </a:lvl6pPr>
      <a:lvl7pPr marL="1849946" indent="-142304" algn="l" defTabSz="569214" rtl="0" eaLnBrk="1" latinLnBrk="0" hangingPunct="1">
        <a:lnSpc>
          <a:spcPct val="90000"/>
        </a:lnSpc>
        <a:spcBef>
          <a:spcPts val="311"/>
        </a:spcBef>
        <a:buFont typeface="Arial" panose="020B0604020202020204" pitchFamily="34" charset="0"/>
        <a:buChar char="•"/>
        <a:defRPr sz="1121" kern="1200">
          <a:solidFill>
            <a:schemeClr val="tx1"/>
          </a:solidFill>
          <a:latin typeface="+mn-lt"/>
          <a:ea typeface="+mn-ea"/>
          <a:cs typeface="+mn-cs"/>
        </a:defRPr>
      </a:lvl7pPr>
      <a:lvl8pPr marL="2134553" indent="-142304" algn="l" defTabSz="569214" rtl="0" eaLnBrk="1" latinLnBrk="0" hangingPunct="1">
        <a:lnSpc>
          <a:spcPct val="90000"/>
        </a:lnSpc>
        <a:spcBef>
          <a:spcPts val="311"/>
        </a:spcBef>
        <a:buFont typeface="Arial" panose="020B0604020202020204" pitchFamily="34" charset="0"/>
        <a:buChar char="•"/>
        <a:defRPr sz="1121" kern="1200">
          <a:solidFill>
            <a:schemeClr val="tx1"/>
          </a:solidFill>
          <a:latin typeface="+mn-lt"/>
          <a:ea typeface="+mn-ea"/>
          <a:cs typeface="+mn-cs"/>
        </a:defRPr>
      </a:lvl8pPr>
      <a:lvl9pPr marL="2419160" indent="-142304" algn="l" defTabSz="569214" rtl="0" eaLnBrk="1" latinLnBrk="0" hangingPunct="1">
        <a:lnSpc>
          <a:spcPct val="90000"/>
        </a:lnSpc>
        <a:spcBef>
          <a:spcPts val="311"/>
        </a:spcBef>
        <a:buFont typeface="Arial" panose="020B0604020202020204" pitchFamily="34" charset="0"/>
        <a:buChar char="•"/>
        <a:defRPr sz="11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9214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1pPr>
      <a:lvl2pPr marL="284607" algn="l" defTabSz="569214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2pPr>
      <a:lvl3pPr marL="569214" algn="l" defTabSz="569214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3pPr>
      <a:lvl4pPr marL="853821" algn="l" defTabSz="569214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4pPr>
      <a:lvl5pPr marL="1138428" algn="l" defTabSz="569214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5pPr>
      <a:lvl6pPr marL="1423035" algn="l" defTabSz="569214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6pPr>
      <a:lvl7pPr marL="1707642" algn="l" defTabSz="569214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7pPr>
      <a:lvl8pPr marL="1992249" algn="l" defTabSz="569214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8pPr>
      <a:lvl9pPr marL="2276856" algn="l" defTabSz="569214" rtl="0" eaLnBrk="1" latinLnBrk="0" hangingPunct="1">
        <a:defRPr sz="11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705F5B-4649-4E0E-9159-5524D661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42421" y="-1269167"/>
            <a:ext cx="2816906" cy="4222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0803DB-F0E7-4D08-84E3-8FAAAC8350CA}"/>
              </a:ext>
            </a:extLst>
          </p:cNvPr>
          <p:cNvSpPr txBox="1"/>
          <p:nvPr/>
        </p:nvSpPr>
        <p:spPr>
          <a:xfrm>
            <a:off x="721572" y="1948519"/>
            <a:ext cx="6135328" cy="717119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 CHUYỆN VỀ CHỊ VÕ THỊ SÁU</a:t>
            </a:r>
            <a:endParaRPr lang="en-US" sz="18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30480" marR="30480" indent="426720" algn="just">
              <a:lnSpc>
                <a:spcPts val="1800"/>
              </a:lnSpc>
              <a:spcAft>
                <a:spcPts val="12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mười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tuổi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Sáu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anh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trai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anh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giao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nhiệm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vụ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Sáu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hoàn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tốt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hôm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Sáu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mang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lựu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đạn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phục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giết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cai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Tòng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bán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tại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Sáu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giặc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 Sau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gần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ba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tra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tấn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giam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cầm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giặc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đưa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ra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Côn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Đảo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30480" marR="30480" indent="426720" algn="just">
              <a:lnSpc>
                <a:spcPts val="1800"/>
              </a:lnSpc>
              <a:spcAft>
                <a:spcPts val="12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ngục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giam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vẫn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hồn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tươi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thắng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Bọn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giặc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lén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lút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đem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sợ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sĩ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tù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nổi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giận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phản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pháp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ngắt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bông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ướt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đẫm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sương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đêm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cài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tóc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Bọn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kinh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ngạc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thấy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tĩnh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Tới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bãi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gỡ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bông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mái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tóc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lính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Âu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Phi.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tới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cột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trói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mỉm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cười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trời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xanh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bao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cất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giọng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30480" marR="30480" indent="426720" algn="just">
              <a:lnSpc>
                <a:spcPts val="1800"/>
              </a:lnSpc>
              <a:spcAft>
                <a:spcPts val="12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lính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quỳ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xuống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quát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mặt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lũ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đao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phủ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endParaRPr lang="en-US" sz="18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342900" marR="30480" lvl="0" indent="-342900" algn="just">
              <a:lnSpc>
                <a:spcPts val="1800"/>
              </a:lnSpc>
              <a:spcAft>
                <a:spcPts val="12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Tao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quỳ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R="30480" indent="457200" algn="just">
              <a:lnSpc>
                <a:spcPts val="1800"/>
              </a:lnSpc>
              <a:spcAft>
                <a:spcPts val="12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hô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"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Bắn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".</a:t>
            </a:r>
            <a:endParaRPr lang="en-US" sz="18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30480" marR="30480" indent="426720" algn="just">
              <a:lnSpc>
                <a:spcPts val="1800"/>
              </a:lnSpc>
              <a:spcAft>
                <a:spcPts val="12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tràng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súng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nổ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Sáu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ngã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xuống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Máu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thấm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ướt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bãi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cát</a:t>
            </a:r>
            <a:r>
              <a:rPr lang="en-US" sz="18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30480" marR="30480" algn="r">
              <a:lnSpc>
                <a:spcPts val="1800"/>
              </a:lnSpc>
              <a:spcAft>
                <a:spcPts val="12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Trích</a:t>
            </a:r>
            <a:r>
              <a:rPr lang="en-US" sz="18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quyển</a:t>
            </a:r>
            <a:r>
              <a:rPr lang="en-US" sz="18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Cẩm</a:t>
            </a:r>
            <a:r>
              <a:rPr lang="en-US" sz="18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nang</a:t>
            </a:r>
            <a:r>
              <a:rPr lang="en-US" sz="18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đội</a:t>
            </a:r>
            <a:r>
              <a:rPr lang="en-US" sz="18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viên</a:t>
            </a:r>
            <a:endParaRPr lang="en-US" sz="18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9C26A3-28C8-4B5E-B505-5F16F5AFF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0" t="45105"/>
          <a:stretch/>
        </p:blipFill>
        <p:spPr>
          <a:xfrm>
            <a:off x="0" y="8672050"/>
            <a:ext cx="2344865" cy="20406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78D46F-D54C-4113-8175-BFA3C40BA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0" b="42950" l="400" r="55550">
                        <a14:foregroundMark x1="8950" y1="24900" x2="40050" y2="36950"/>
                        <a14:foregroundMark x1="40050" y1="36950" x2="40050" y2="36950"/>
                        <a14:foregroundMark x1="12450" y1="38100" x2="37600" y2="43800"/>
                        <a14:foregroundMark x1="37600" y1="43800" x2="44600" y2="42950"/>
                        <a14:foregroundMark x1="44600" y1="42950" x2="55550" y2="36950"/>
                        <a14:foregroundMark x1="8550" y1="16350" x2="33800" y2="28400"/>
                        <a14:foregroundMark x1="5050" y1="22200" x2="1150" y2="25650"/>
                        <a14:foregroundMark x1="3500" y1="19050" x2="3500" y2="31900"/>
                        <a14:foregroundMark x1="3500" y1="31900" x2="400" y2="31900"/>
                        <a14:foregroundMark x1="800" y1="21800" x2="3100" y2="21000"/>
                      </a14:backgroundRemoval>
                    </a14:imgEffect>
                  </a14:imgLayer>
                </a14:imgProps>
              </a:ext>
            </a:extLst>
          </a:blip>
          <a:srcRect t="11683" r="42482" b="52951"/>
          <a:stretch/>
        </p:blipFill>
        <p:spPr>
          <a:xfrm>
            <a:off x="4761346" y="9085005"/>
            <a:ext cx="1880018" cy="1155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396176-CD35-412F-A1B1-453E7D6DDE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00" b="44700" l="51700" r="99900">
                        <a14:foregroundMark x1="52100" y1="26050" x2="68000" y2="40200"/>
                        <a14:foregroundMark x1="68000" y1="40200" x2="82800" y2="42000"/>
                        <a14:foregroundMark x1="96000" y1="21400" x2="95200" y2="32300"/>
                        <a14:foregroundMark x1="50900" y1="24500" x2="78650" y2="29550"/>
                        <a14:foregroundMark x1="78650" y1="29550" x2="91000" y2="29350"/>
                        <a14:foregroundMark x1="91000" y1="29350" x2="99350" y2="26600"/>
                        <a14:foregroundMark x1="99350" y1="26600" x2="99900" y2="26050"/>
                        <a14:foregroundMark x1="65300" y1="42750" x2="82950" y2="43300"/>
                        <a14:foregroundMark x1="82950" y1="43300" x2="84700" y2="43950"/>
                        <a14:foregroundMark x1="51700" y1="24500" x2="81200" y2="24900"/>
                        <a14:foregroundMark x1="64500" y1="44700" x2="71100" y2="43550"/>
                      </a14:backgroundRemoval>
                    </a14:imgEffect>
                  </a14:imgLayer>
                </a14:imgProps>
              </a:ext>
            </a:extLst>
          </a:blip>
          <a:srcRect l="49357" t="10517" b="54506"/>
          <a:stretch/>
        </p:blipFill>
        <p:spPr>
          <a:xfrm>
            <a:off x="10784844" y="2036618"/>
            <a:ext cx="1293867" cy="893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DE876F-4E09-4324-9A2F-E7B040829D8F}"/>
              </a:ext>
            </a:extLst>
          </p:cNvPr>
          <p:cNvSpPr txBox="1"/>
          <p:nvPr/>
        </p:nvSpPr>
        <p:spPr>
          <a:xfrm>
            <a:off x="1934514" y="165550"/>
            <a:ext cx="3283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Brankovic" panose="02000000000000000000" pitchFamily="2" charset="0"/>
              </a:rPr>
              <a:t>Thế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Brankovic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Brankovic" panose="02000000000000000000" pitchFamily="2" charset="0"/>
              </a:rPr>
              <a:t>giới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Brankovic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Brankovic" panose="02000000000000000000" pitchFamily="2" charset="0"/>
              </a:rPr>
              <a:t>khủng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Brankovic" panose="02000000000000000000" pitchFamily="2" charset="0"/>
              </a:rPr>
              <a:t> long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3FB03-AB61-4D88-9DD7-952C54285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715" y="290241"/>
            <a:ext cx="1512598" cy="1512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D2D265-6005-4979-AFC1-8150FCB857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815" b="61384"/>
          <a:stretch/>
        </p:blipFill>
        <p:spPr>
          <a:xfrm flipH="1">
            <a:off x="-3443034" y="112990"/>
            <a:ext cx="2450072" cy="19236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2944F-99FF-4D41-AFB8-86BB5D2F7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3262" y="-4724400"/>
            <a:ext cx="6096012" cy="60960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C321CF-2ADB-42FF-9C3D-654603D62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7448" y="-585448"/>
            <a:ext cx="4572009" cy="4572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80311B-C0A1-4B33-B785-4AF3A49755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7908" y="0"/>
            <a:ext cx="1709978" cy="170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770BF-ADE6-4D5C-88F7-255E80D67C8E}"/>
              </a:ext>
            </a:extLst>
          </p:cNvPr>
          <p:cNvSpPr txBox="1"/>
          <p:nvPr/>
        </p:nvSpPr>
        <p:spPr>
          <a:xfrm>
            <a:off x="723899" y="612389"/>
            <a:ext cx="6134101" cy="781662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</a:pP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           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Dựa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vào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nội dung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đọc 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“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 chuyện về chị Võ Thị Sáu”. Em hãy khoanh tròn vào chữ cái đặt trước câu trả lời đúng.</a:t>
            </a:r>
          </a:p>
          <a:p>
            <a:pPr marL="30480" marR="30480" algn="just">
              <a:lnSpc>
                <a:spcPct val="120000"/>
              </a:lnSpc>
            </a:pPr>
            <a:r>
              <a:rPr lang="vi-VN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 1: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 Sáu tham gia hoạt động cách mạng khi chị bao nhiêu tuổi ? (0,5đ)</a:t>
            </a:r>
          </a:p>
          <a:p>
            <a:pPr marL="30480" marR="30480" algn="just">
              <a:lnSpc>
                <a:spcPct val="12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A.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Mười một tuổi.</a:t>
            </a:r>
          </a:p>
          <a:p>
            <a:pPr marL="30480" marR="30480" algn="just">
              <a:lnSpc>
                <a:spcPct val="12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B.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Mười hai tuổi. </a:t>
            </a:r>
          </a:p>
          <a:p>
            <a:pPr marL="30480" marR="30480" algn="just">
              <a:lnSpc>
                <a:spcPct val="12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C.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Mười ba tuổi.</a:t>
            </a:r>
          </a:p>
          <a:p>
            <a:pPr marL="30480" marR="30480" algn="just">
              <a:lnSpc>
                <a:spcPct val="12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D.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Mười bốn tuổi.</a:t>
            </a:r>
            <a:endParaRPr lang="en-US" sz="1500" dirty="0">
              <a:solidFill>
                <a:srgbClr val="00000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20000"/>
              </a:lnSpc>
            </a:pPr>
            <a:r>
              <a:rPr lang="vi-VN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 2: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Khi bị giam trong ngục, thái độ của chị Sáu như thế nào? (0,5đ)</a:t>
            </a:r>
          </a:p>
          <a:p>
            <a:pPr marL="30480" marR="30480" algn="just">
              <a:lnSpc>
                <a:spcPct val="12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A.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 luôn mỉm cười, cất cao giọng hát.</a:t>
            </a:r>
          </a:p>
          <a:p>
            <a:pPr marL="30480" marR="30480" algn="just">
              <a:lnSpc>
                <a:spcPct val="12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B.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 vẫn hồn nhiên, vui tươi, tin tưởng vào ngày chiến thắng của đất nước.</a:t>
            </a:r>
          </a:p>
          <a:p>
            <a:pPr marL="30480" marR="30480" algn="just">
              <a:lnSpc>
                <a:spcPct val="12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C.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 nhìn trời xanh bao la, tươi cười vui vẻ.</a:t>
            </a:r>
          </a:p>
          <a:p>
            <a:pPr marL="30480" marR="30480" algn="just">
              <a:lnSpc>
                <a:spcPct val="120000"/>
              </a:lnSpc>
            </a:pP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D.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 luôn hồn nhiên nhưng đầy lo sợ.</a:t>
            </a:r>
            <a:endParaRPr lang="en-US" sz="1500" dirty="0">
              <a:solidFill>
                <a:srgbClr val="00000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lén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lút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(0,5đ)</a:t>
            </a:r>
          </a:p>
          <a:p>
            <a:pPr lvl="0">
              <a:lnSpc>
                <a:spcPct val="120000"/>
              </a:lnSpc>
            </a:pP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5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vi-VN" sz="1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1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(0,5đ)</a:t>
            </a:r>
          </a:p>
          <a:p>
            <a:pPr marL="342900" lvl="0" indent="-342900">
              <a:lnSpc>
                <a:spcPct val="120000"/>
              </a:lnSpc>
              <a:buFont typeface="+mj-lt"/>
              <a:buAutoNum type="alphaUcPeriod"/>
            </a:pPr>
            <a:r>
              <a:rPr lang="en-US" sz="1500" dirty="0">
                <a:solidFill>
                  <a:srgbClr val="31313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+mj-lt"/>
              <a:buAutoNum type="alphaUcPeriod"/>
            </a:pP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tin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+mj-lt"/>
              <a:buAutoNum type="alphaUcPeriod"/>
            </a:pP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+mj-lt"/>
              <a:buAutoNum type="alphaUcPeriod"/>
            </a:pP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B631E-4B61-4846-8E4B-C833C8FF2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67" b="95467" l="55267" r="97467">
                        <a14:foregroundMark x1="61600" y1="59800" x2="70867" y2="59133"/>
                        <a14:foregroundMark x1="55267" y1="83933" x2="64000" y2="95200"/>
                        <a14:foregroundMark x1="64000" y1="95200" x2="84800" y2="95333"/>
                        <a14:foregroundMark x1="84800" y1="95333" x2="97533" y2="85800"/>
                        <a14:foregroundMark x1="54933" y1="84533" x2="53533" y2="99200"/>
                        <a14:foregroundMark x1="53533" y1="99200" x2="55667" y2="87667"/>
                        <a14:foregroundMark x1="55667" y1="87667" x2="55267" y2="85533"/>
                      </a14:backgroundRemoval>
                    </a14:imgEffect>
                  </a14:imgLayer>
                </a14:imgProps>
              </a:ext>
            </a:extLst>
          </a:blip>
          <a:srcRect l="51470" t="55980"/>
          <a:stretch/>
        </p:blipFill>
        <p:spPr>
          <a:xfrm flipH="1">
            <a:off x="279400" y="0"/>
            <a:ext cx="1237167" cy="11222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C5C9FD-1924-4B4B-94A1-2DDDDB3686F2}"/>
              </a:ext>
            </a:extLst>
          </p:cNvPr>
          <p:cNvGrpSpPr/>
          <p:nvPr/>
        </p:nvGrpSpPr>
        <p:grpSpPr>
          <a:xfrm>
            <a:off x="1827070" y="7543800"/>
            <a:ext cx="5002974" cy="3334069"/>
            <a:chOff x="1307524" y="7692078"/>
            <a:chExt cx="5029951" cy="33520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EE5DDF-247D-474D-B98A-0475A5772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7524" y="8593281"/>
              <a:ext cx="1851313" cy="18513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8FC9AB-73DB-4273-B970-BF56CB5A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473288" flipH="1">
              <a:off x="2985428" y="7692078"/>
              <a:ext cx="3352047" cy="335204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C67C9DC-3219-4005-8C3B-EDCACB54A2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67" b="59067" l="42467" r="60667">
                        <a14:foregroundMark x1="52933" y1="59133" x2="56600" y2="59133"/>
                        <a14:foregroundMark x1="42467" y1="48200" x2="45200" y2="48200"/>
                      </a14:backgroundRemoval>
                    </a14:imgEffect>
                  </a14:imgLayer>
                </a14:imgProps>
              </a:ext>
            </a:extLst>
          </a:blip>
          <a:srcRect l="40677" t="31860" r="37051" b="39049"/>
          <a:stretch/>
        </p:blipFill>
        <p:spPr>
          <a:xfrm>
            <a:off x="6141928" y="1509629"/>
            <a:ext cx="1447910" cy="189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3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770BF-ADE6-4D5C-88F7-255E80D67C8E}"/>
              </a:ext>
            </a:extLst>
          </p:cNvPr>
          <p:cNvSpPr txBox="1"/>
          <p:nvPr/>
        </p:nvSpPr>
        <p:spPr>
          <a:xfrm>
            <a:off x="723899" y="612389"/>
            <a:ext cx="6134101" cy="781662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R="30480" algn="just">
              <a:lnSpc>
                <a:spcPct val="120000"/>
              </a:lnSpc>
            </a:pPr>
            <a:r>
              <a:rPr lang="en-US" sz="15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15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5: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Là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sinh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sẽ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gì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đền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đáp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công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lao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những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người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công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với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cách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mạng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như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Võ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Thị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Sáu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? (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nêu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2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việc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cụ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thể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) </a:t>
            </a:r>
            <a:r>
              <a:rPr lang="en-US" sz="150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(</a:t>
            </a:r>
            <a:r>
              <a:rPr lang="en-US" sz="1500" smtClean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0,5đ)</a:t>
            </a:r>
            <a:endParaRPr lang="en-US" sz="15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(0,5đ)</a:t>
            </a: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đao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5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Tao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chỉ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biết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đứng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không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biết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quỳ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7.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(0,5đ)</a:t>
            </a: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giam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tin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5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:……………………………………………………………………</a:t>
            </a:r>
          </a:p>
          <a:p>
            <a:pPr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:……………………………………………………………………</a:t>
            </a: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500" i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500" i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500" i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(0,5đ)</a:t>
            </a:r>
          </a:p>
          <a:p>
            <a:pPr algn="ctr"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</a:t>
            </a: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9. 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15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(0,5đ)</a:t>
            </a: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</a:t>
            </a:r>
          </a:p>
          <a:p>
            <a:pPr>
              <a:lnSpc>
                <a:spcPct val="120000"/>
              </a:lnSpc>
            </a:pP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b)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a)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(0,5đ)</a:t>
            </a:r>
          </a:p>
          <a:p>
            <a:pPr algn="just">
              <a:lnSpc>
                <a:spcPct val="120000"/>
              </a:lnSpc>
              <a:tabLst>
                <a:tab pos="2514600" algn="l"/>
              </a:tabLst>
            </a:pPr>
            <a:r>
              <a:rPr lang="en-US" sz="15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659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05D6D-8F6C-464C-A30E-80AC061548C3}"/>
              </a:ext>
            </a:extLst>
          </p:cNvPr>
          <p:cNvSpPr txBox="1"/>
          <p:nvPr/>
        </p:nvSpPr>
        <p:spPr>
          <a:xfrm>
            <a:off x="885206" y="1433870"/>
            <a:ext cx="5793179" cy="747877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9CC1F2-3ABE-43CE-85B2-4832BDC80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67" b="91167" l="25583" r="97167">
                        <a14:foregroundMark x1="27833" y1="82583" x2="43500" y2="82167"/>
                        <a14:foregroundMark x1="43083" y1="77333" x2="43500" y2="88917"/>
                        <a14:backgroundMark x1="30417" y1="72167" x2="24417" y2="71750"/>
                        <a14:backgroundMark x1="32667" y1="74000" x2="27083" y2="73250"/>
                        <a14:backgroundMark x1="31167" y1="75833" x2="22167" y2="75833"/>
                      </a14:backgroundRemoval>
                    </a14:imgEffect>
                  </a14:imgLayer>
                </a14:imgProps>
              </a:ext>
            </a:extLst>
          </a:blip>
          <a:srcRect l="21088" t="41161" r="2420" b="7347"/>
          <a:stretch/>
        </p:blipFill>
        <p:spPr>
          <a:xfrm>
            <a:off x="2226501" y="8357572"/>
            <a:ext cx="2797791" cy="1883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209E7B-9E4D-473F-A814-2BA0F7F47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920155" y="-129883"/>
            <a:ext cx="2036115" cy="20361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5"/>
          <a:stretch/>
        </p:blipFill>
        <p:spPr>
          <a:xfrm>
            <a:off x="3563859" y="-434887"/>
            <a:ext cx="5816898" cy="2873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EEB72B-269F-4373-B47C-D0863B62665A}"/>
              </a:ext>
            </a:extLst>
          </p:cNvPr>
          <p:cNvSpPr txBox="1"/>
          <p:nvPr/>
        </p:nvSpPr>
        <p:spPr>
          <a:xfrm>
            <a:off x="3011248" y="888174"/>
            <a:ext cx="154109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9242"/>
            </a:solidFill>
            <a:prstDash val="dash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bg2">
                    <a:lumMod val="25000"/>
                  </a:schemeClr>
                </a:solidFill>
                <a:latin typeface="#9Slide07 SVNZero" panose="02040603050506020204" pitchFamily="18" charset="0"/>
              </a:rPr>
              <a:t>CHÍNH TẢ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#9Slide07 SVNZe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5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05D6D-8F6C-464C-A30E-80AC061548C3}"/>
              </a:ext>
            </a:extLst>
          </p:cNvPr>
          <p:cNvSpPr txBox="1"/>
          <p:nvPr/>
        </p:nvSpPr>
        <p:spPr>
          <a:xfrm>
            <a:off x="736980" y="3465214"/>
            <a:ext cx="6100548" cy="59093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smtClean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  <a:endParaRPr lang="en-US" sz="1400" dirty="0">
              <a:solidFill>
                <a:srgbClr val="000000"/>
              </a:solidFill>
              <a:latin typeface="VNI-Avo" pitchFamily="2" charset="0"/>
              <a:ea typeface="Times New Roman" panose="02020603050405020304" pitchFamily="18" charset="0"/>
              <a:cs typeface="VNI-Times" pitchFamily="2" charset="0"/>
            </a:endParaRP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smtClean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  <a:endParaRPr lang="en-US" sz="1400">
              <a:solidFill>
                <a:srgbClr val="000000"/>
              </a:solidFill>
              <a:latin typeface="VNI-Avo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0DA2E-D979-4262-935D-11D5177735DA}"/>
              </a:ext>
            </a:extLst>
          </p:cNvPr>
          <p:cNvSpPr txBox="1"/>
          <p:nvPr/>
        </p:nvSpPr>
        <p:spPr>
          <a:xfrm>
            <a:off x="933450" y="2408306"/>
            <a:ext cx="5762625" cy="10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a)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Viết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đoạn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mở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bài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gián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tiếp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để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giới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thiệu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cây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hoa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đó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b)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Viết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đoạn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tả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bộ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phận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của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cây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hoa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đó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c)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Nêu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tình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cảm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cách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chăm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sóc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của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em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với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cây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hoa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đó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41AB3-8278-4460-AE1A-92E5AAD1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197" y="-109182"/>
            <a:ext cx="1734461" cy="1734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58FFD-A24B-4726-A031-CAC8BB008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53250" l="14250" r="54500"/>
                    </a14:imgEffect>
                  </a14:imgLayer>
                </a14:imgProps>
              </a:ext>
            </a:extLst>
          </a:blip>
          <a:srcRect l="14603" t="7883" r="45301" b="45809"/>
          <a:stretch/>
        </p:blipFill>
        <p:spPr>
          <a:xfrm>
            <a:off x="3780429" y="8839414"/>
            <a:ext cx="1296537" cy="1497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EEB72B-269F-4373-B47C-D0863B62665A}"/>
              </a:ext>
            </a:extLst>
          </p:cNvPr>
          <p:cNvSpPr txBox="1"/>
          <p:nvPr/>
        </p:nvSpPr>
        <p:spPr>
          <a:xfrm>
            <a:off x="2866314" y="888174"/>
            <a:ext cx="189689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9242"/>
            </a:solidFill>
            <a:prstDash val="dash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#9Slide07 SVNZero" panose="02040603050506020204" pitchFamily="18" charset="0"/>
              </a:rPr>
              <a:t>TẬP LÀM VĂN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4" r="49080" b="19398"/>
          <a:stretch/>
        </p:blipFill>
        <p:spPr>
          <a:xfrm>
            <a:off x="0" y="-109182"/>
            <a:ext cx="2620370" cy="1824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0FA86-9487-49A8-B35E-CF808991B6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948" r="63468" b="11136"/>
          <a:stretch/>
        </p:blipFill>
        <p:spPr>
          <a:xfrm>
            <a:off x="-192135" y="374673"/>
            <a:ext cx="1774209" cy="2132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C3E1AD-47AC-4D1D-BA87-65A1EE46344E}"/>
              </a:ext>
            </a:extLst>
          </p:cNvPr>
          <p:cNvSpPr txBox="1"/>
          <p:nvPr/>
        </p:nvSpPr>
        <p:spPr>
          <a:xfrm>
            <a:off x="1201003" y="1441086"/>
            <a:ext cx="553230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876550" algn="l"/>
              </a:tabLst>
            </a:pPr>
            <a:r>
              <a:rPr lang="en-US" sz="1400" b="1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Đề</a:t>
            </a:r>
            <a:r>
              <a:rPr lang="en-US" sz="1400" b="1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bài</a:t>
            </a:r>
            <a:r>
              <a:rPr lang="en-US" sz="1400" b="1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Mùa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xuân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là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mùa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của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các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loài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hoa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đua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nhau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khoe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sắc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thắm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Mỗi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loài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hoa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đều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mang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đến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một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vẻ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đẹp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riêng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Em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hãy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tả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một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cây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hoa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mà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em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thích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nhất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theo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các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yêu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cầu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sau</a:t>
            </a:r>
            <a:r>
              <a:rPr lang="en-US" sz="14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VNI-Times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595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A05D6D-8F6C-464C-A30E-80AC061548C3}"/>
              </a:ext>
            </a:extLst>
          </p:cNvPr>
          <p:cNvSpPr txBox="1"/>
          <p:nvPr/>
        </p:nvSpPr>
        <p:spPr>
          <a:xfrm>
            <a:off x="791571" y="681071"/>
            <a:ext cx="6155140" cy="88177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smtClean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smtClean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  <a:endParaRPr lang="en-US" sz="1400">
              <a:solidFill>
                <a:srgbClr val="000000"/>
              </a:solidFill>
              <a:latin typeface="VNI-Avo" pitchFamily="2" charset="0"/>
              <a:ea typeface="Times New Roman" panose="02020603050405020304" pitchFamily="18" charset="0"/>
              <a:cs typeface="VNI-Times" pitchFamily="2" charset="0"/>
            </a:endParaRP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smtClean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smtClean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  <a:tabLst>
                <a:tab pos="2876550" algn="l"/>
              </a:tabLst>
            </a:pPr>
            <a:r>
              <a:rPr lang="en-US" sz="1400" smtClean="0">
                <a:solidFill>
                  <a:srgbClr val="000000"/>
                </a:solidFill>
                <a:latin typeface="VNI-Avo" pitchFamily="2" charset="0"/>
                <a:ea typeface="Times New Roman" panose="02020603050405020304" pitchFamily="18" charset="0"/>
                <a:cs typeface="VNI-Times" pitchFamily="2" charset="0"/>
              </a:rPr>
              <a:t>....................................................................................................................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749E0E-FEFF-4C60-AED1-64A9866A7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42" t="48731" r="-2158" b="2529"/>
          <a:stretch/>
        </p:blipFill>
        <p:spPr>
          <a:xfrm flipH="1">
            <a:off x="1557465" y="8530668"/>
            <a:ext cx="1909066" cy="1778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749E0E-FEFF-4C60-AED1-64A9866A7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" t="5968" r="53607" b="57349"/>
          <a:stretch/>
        </p:blipFill>
        <p:spPr>
          <a:xfrm flipH="1">
            <a:off x="6071634" y="0"/>
            <a:ext cx="1596789" cy="13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956</Words>
  <Application>Microsoft Office PowerPoint</Application>
  <PresentationFormat>Custom</PresentationFormat>
  <Paragraphs>117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Calibri</vt:lpstr>
      <vt:lpstr>VNI-Times</vt:lpstr>
      <vt:lpstr>#9Slide07 SVNZero</vt:lpstr>
      <vt:lpstr>#9Slide07 Brankovic</vt:lpstr>
      <vt:lpstr>#9Slide07 Pr Fetridge</vt:lpstr>
      <vt:lpstr>Times New Roman</vt:lpstr>
      <vt:lpstr>VNI-Avo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tâp</dc:title>
  <dc:creator>Lenovo</dc:creator>
  <cp:lastModifiedBy>User</cp:lastModifiedBy>
  <cp:revision>33</cp:revision>
  <dcterms:modified xsi:type="dcterms:W3CDTF">2022-02-23T14:33:37Z</dcterms:modified>
  <cp:version>P01</cp:version>
</cp:coreProperties>
</file>